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4C25-C628-4050-9D56-0CDF3AD0CEF4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3AC1-E177-4B1C-83D4-19CA489B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EDD9-194D-45F9-BF4C-9E6BE596DA5C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543B-9E5A-40E9-B5F2-043D0A793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C2C3-F006-492C-9F39-320472254C6C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8FD7-8765-4F68-8C65-AB4AB03D5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33C5-50CF-4C16-A9AB-C16863374CE8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41D3-9303-468D-9009-27D503762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F47F-79B0-4E3D-8A73-454017080B9E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4A02-5009-46C8-9812-41EEEDFF1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281B-98AB-4827-8A70-E6F58C5FB458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0C81-C547-4218-9447-047563814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E1D-2A0C-4174-8005-8F6B95A92054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804E-DFD1-460F-BAA5-7C15C9D24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2386-259C-4BDE-B451-F6B832186EBA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2D3A-6E09-4E13-AA29-8C8A79A85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FFE2-C205-409B-9743-BECD3CC464BE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5C22-9F7D-454C-9F29-38B099AEE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37B1-9CE3-4C14-9C5F-346CC94A9A3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695D-80AE-4C96-AE06-B8894B66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1080-A6A8-4D66-9F83-4729513C2530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8FD9-3716-44CD-8FB8-8A9145587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F3F21-D8BA-4896-A0A9-4EBFF1F5B267}" type="datetimeFigureOut">
              <a:rPr lang="en-US"/>
              <a:pPr>
                <a:defRPr/>
              </a:pPr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7C5E71-A6F6-4182-9F4F-2EA2D34A0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 1201  Blk/324, Red/156, L. Gry/288, Amy/156, Gold/366 = 1,290 PCS</a:t>
            </a:r>
            <a:endParaRPr lang="en-US" sz="1600" smtClean="0"/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0950" y="1503363"/>
            <a:ext cx="2620963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0238" y="1503363"/>
            <a:ext cx="2620962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503363"/>
            <a:ext cx="262255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5363" y="1503363"/>
            <a:ext cx="2620962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CT-1601 ~ Blk/720, Red/180, Amy/156 = 1,056 PCs.</a:t>
            </a:r>
            <a:endParaRPr lang="en-US" sz="1600" smtClean="0"/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5588" y="1450975"/>
            <a:ext cx="33686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38" y="1454150"/>
            <a:ext cx="33702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1450975"/>
            <a:ext cx="33686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CT-1602 ~ D.Gry/ 252, L.Gry/204 = 456 PCs </a:t>
            </a:r>
            <a:endParaRPr lang="en-US" sz="1600" smtClean="0"/>
          </a:p>
        </p:txBody>
      </p:sp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425" y="1219200"/>
            <a:ext cx="35750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1219200"/>
            <a:ext cx="35750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CT-1203 ~ Blk/504 PCs</a:t>
            </a:r>
            <a:endParaRPr lang="en-US" sz="1600" smtClean="0"/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468438"/>
            <a:ext cx="329088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468438"/>
            <a:ext cx="32908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1775" y="1468438"/>
            <a:ext cx="329088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CT-1205 ~ Blk/960, AMY/340, L.Gry/320, PNK/300 = 1,920 Pcs</a:t>
            </a:r>
            <a:endParaRPr lang="en-US" sz="1600" smtClean="0"/>
          </a:p>
        </p:txBody>
      </p:sp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 r="15343"/>
          <a:stretch>
            <a:fillRect/>
          </a:stretch>
        </p:blipFill>
        <p:spPr bwMode="auto">
          <a:xfrm>
            <a:off x="2894013" y="1958975"/>
            <a:ext cx="2754312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/>
          <a:srcRect l="8109" r="12906"/>
          <a:stretch>
            <a:fillRect/>
          </a:stretch>
        </p:blipFill>
        <p:spPr bwMode="auto">
          <a:xfrm>
            <a:off x="9399588" y="2039938"/>
            <a:ext cx="252095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8" y="1958975"/>
            <a:ext cx="32512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92163"/>
            <a:ext cx="20097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" y="3643313"/>
            <a:ext cx="20526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CT-1304 ~ Blk/528, L. Blue/156, Burgdy/ 444, Amy/144, pnk/348, L.Gry/276 = 1,896 PCs</a:t>
            </a:r>
            <a:endParaRPr lang="en-US" sz="1600" smtClean="0"/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0" y="2149475"/>
            <a:ext cx="264636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2149475"/>
            <a:ext cx="264636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5300" y="2149475"/>
            <a:ext cx="26479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CT-1501 ~ Blk/1,020, Burgdy/168, L.gRY/288, Amy/216 = 1,692 PCs.</a:t>
            </a:r>
            <a:endParaRPr lang="en-US" sz="1600" smtClean="0"/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3" y="1371600"/>
            <a:ext cx="3290887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1439863"/>
            <a:ext cx="32559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9725" y="1419225"/>
            <a:ext cx="32559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CT-1502 ~ Blk/1,824, Red/72, Pnk/96, Amy/96 = 2,088 PCs.</a:t>
            </a:r>
            <a:endParaRPr lang="en-US" sz="1600" smtClean="0"/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546225"/>
            <a:ext cx="34369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275" y="1546225"/>
            <a:ext cx="34369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9438" y="1546225"/>
            <a:ext cx="343693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CT-1504 ~ Blk/912, Pnk/468, L.Gry/420, White/24, Amy/156, Red/12 = 1,992 PCs.</a:t>
            </a:r>
            <a:endParaRPr lang="en-US" sz="1600" smtClean="0"/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857375"/>
            <a:ext cx="23352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1836738"/>
            <a:ext cx="23352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8988" y="1754188"/>
            <a:ext cx="23971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6950" y="1754188"/>
            <a:ext cx="23987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3" y="1857375"/>
            <a:ext cx="2336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CT-1505 ~  Blk/Gey 2,000, Blue/Gry 1,900 = 3,900 PCs.</a:t>
            </a:r>
            <a:endParaRPr lang="en-US" sz="1600" smtClean="0"/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5088" y="1169988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3" y="1169988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417638" y="428625"/>
            <a:ext cx="9144000" cy="363538"/>
          </a:xfrm>
        </p:spPr>
        <p:txBody>
          <a:bodyPr/>
          <a:lstStyle/>
          <a:p>
            <a:r>
              <a:rPr lang="en-US" sz="1600" b="1" smtClean="0"/>
              <a:t>STYLE CT-1506 ~ Blk/276, Nvy/120, L.Gry/216 = 612 PCs.</a:t>
            </a:r>
            <a:endParaRPr lang="en-US" sz="1600" smtClean="0"/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5" y="1712913"/>
            <a:ext cx="357505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1712913"/>
            <a:ext cx="357505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138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STYLE CT 1201  Blk/324, Red/156, L. Gry/288, Amy/156, Gold/366 = 1,290 PCS</vt:lpstr>
      <vt:lpstr>STYLE CT-1203 ~ Blk/504 PCs</vt:lpstr>
      <vt:lpstr>STYLE CT-1205 ~ Blk/960, AMY/340, L.Gry/320, PNK/300 = 1,920 Pcs</vt:lpstr>
      <vt:lpstr>STYLE CT-1304 ~ Blk/528, L. Blue/156, Burgdy/ 444, Amy/144, pnk/348, L.Gry/276 = 1,896 PCs</vt:lpstr>
      <vt:lpstr>STYLE CT-1501 ~ Blk/1,020, Burgdy/168, L.gRY/288, Amy/216 = 1,692 PCs.</vt:lpstr>
      <vt:lpstr>STYLE CT-1502 ~ Blk/1,824, Red/72, Pnk/96, Amy/96 = 2,088 PCs.</vt:lpstr>
      <vt:lpstr>STYLE CT-1504 ~ Blk/912, Pnk/468, L.Gry/420, White/24, Amy/156, Red/12 = 1,992 PCs.</vt:lpstr>
      <vt:lpstr>STYLE CT-1505 ~  Blk/Gey 2,000, Blue/Gry 1,900 = 3,900 PCs.</vt:lpstr>
      <vt:lpstr>STYLE CT-1506 ~ Blk/276, Nvy/120, L.Gry/216 = 612 PCs.</vt:lpstr>
      <vt:lpstr>STYLE CT-1601 ~ Blk/720, Red/180, Amy/156 = 1,056 PCs.</vt:lpstr>
      <vt:lpstr>STYLE CT-1602 ~ D.Gry/ 252, L.Gry/204 = 456 PCs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CT 1201  Blk/324, Red/156, L. Gry/288, Amy/156, Gold/366 = 1,290 PCS</dc:title>
  <cp:lastModifiedBy>office</cp:lastModifiedBy>
  <cp:revision>1</cp:revision>
  <dcterms:created xsi:type="dcterms:W3CDTF">2018-12-21T16:31:21Z</dcterms:created>
  <dcterms:modified xsi:type="dcterms:W3CDTF">2018-12-28T13:42:23Z</dcterms:modified>
</cp:coreProperties>
</file>